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8" r:id="rId2"/>
    <p:sldId id="269" r:id="rId3"/>
    <p:sldId id="260" r:id="rId4"/>
    <p:sldId id="265" r:id="rId5"/>
    <p:sldId id="266" r:id="rId6"/>
    <p:sldId id="267" r:id="rId7"/>
  </p:sldIdLst>
  <p:sldSz cx="9144000" cy="6858000" type="screen4x3"/>
  <p:notesSz cx="7100888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60648"/>
            <a:ext cx="7632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</a:rPr>
              <a:t> ИГРА 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 ДОНСКАЯ КУХНЯ»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31bcfd47-eb79-5ec0-a342-7f3bafd0d5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82" y="1584087"/>
            <a:ext cx="6624667" cy="403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9991" y="5949280"/>
            <a:ext cx="820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Составитель : воспитатель  Тишина 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Оксана Николаевна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cale_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4377"/>
            <a:ext cx="891597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64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для презент\1586884332_20-p-sukhofrukti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38471"/>
            <a:ext cx="4111142" cy="295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для презент\1405927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31" y="-5454525"/>
            <a:ext cx="792719" cy="70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для презент\14059270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33425"/>
            <a:ext cx="3637901" cy="28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для презент\pictu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746" y="3356993"/>
            <a:ext cx="4245478" cy="338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76672"/>
            <a:ext cx="8293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</a:t>
            </a:r>
            <a:r>
              <a:rPr lang="ru-RU" sz="2400" b="1" u="sng" dirty="0" smtClean="0">
                <a:solidFill>
                  <a:srgbClr val="FF0000"/>
                </a:solidFill>
              </a:rPr>
              <a:t>Из  каких ягод и фруктов сварим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узвар</a:t>
            </a:r>
            <a:r>
              <a:rPr lang="ru-RU" sz="2400" b="1" u="sng" dirty="0" smtClean="0">
                <a:solidFill>
                  <a:srgbClr val="FF0000"/>
                </a:solidFill>
              </a:rPr>
              <a:t>?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для презент\recipe_40e51313-92ab-4c53-99c7-3c3981d9f2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75" y="1071900"/>
            <a:ext cx="3799860" cy="25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для презент\Shhu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135" y="4149080"/>
            <a:ext cx="5181353" cy="178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для презент\5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2472960" cy="215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для презент\il_1588xN.2208301711_eit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84801"/>
            <a:ext cx="2762831" cy="240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57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25" y="1134816"/>
            <a:ext cx="1844680" cy="238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5950" y="548680"/>
            <a:ext cx="4907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Из чего сварить донскую уху?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для презент\Ingredienty-dlya-salata-Vinegret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05" y="1052736"/>
            <a:ext cx="7786682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476672"/>
            <a:ext cx="6272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Из каких продуктов делают винегрет?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66beba24f7f98e40debeb566a43e9b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13" y="1569212"/>
            <a:ext cx="7446605" cy="519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05273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Какие продукты используют для приготовления кваса?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41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cp:lastPrinted>2022-03-02T17:02:49Z</cp:lastPrinted>
  <dcterms:created xsi:type="dcterms:W3CDTF">2022-02-28T14:52:22Z</dcterms:created>
  <dcterms:modified xsi:type="dcterms:W3CDTF">2023-04-18T10:34:52Z</dcterms:modified>
</cp:coreProperties>
</file>